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56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7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22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94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24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927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565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97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46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628-109A-4FFD-87AB-0890CF94C7F3}" type="datetimeFigureOut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84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DE628-109A-4FFD-87AB-0890CF94C7F3}" type="datetimeFigureOut">
              <a:rPr kumimoji="1" lang="ja-JP" altLang="en-US" smtClean="0"/>
              <a:t>2021/7/20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B0AA-ACD1-4E8C-81D3-E1C439D07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250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469" y="311567"/>
            <a:ext cx="9454550" cy="618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469" y="311567"/>
            <a:ext cx="9454550" cy="618221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423358" y="4761781"/>
            <a:ext cx="9359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③　庄内平野の人々は、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　　どのようなくらしをしているのでしょうか？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285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328468" y="1673524"/>
            <a:ext cx="8659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いろいろと、想像してみましょう！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930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469" y="311567"/>
            <a:ext cx="9454550" cy="618221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423358" y="4761781"/>
            <a:ext cx="9359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④　なぜ、庄内平野では米づくりがさかんなのか、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　　　前の学習を生かして、予想してみましょう！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285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248570" y="395139"/>
            <a:ext cx="9919703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7030A0"/>
                </a:solidFill>
              </a:rPr>
              <a:t>○広い平野</a:t>
            </a:r>
            <a:endParaRPr kumimoji="1" lang="en-US" altLang="ja-JP" sz="4800" dirty="0" smtClean="0">
              <a:solidFill>
                <a:srgbClr val="7030A0"/>
              </a:solidFill>
            </a:endParaRPr>
          </a:p>
          <a:p>
            <a:r>
              <a:rPr kumimoji="1" lang="ja-JP" altLang="en-US" sz="4800" dirty="0" smtClean="0">
                <a:solidFill>
                  <a:srgbClr val="7030A0"/>
                </a:solidFill>
              </a:rPr>
              <a:t>○少し離れたところに山</a:t>
            </a:r>
            <a:endParaRPr kumimoji="1" lang="en-US" altLang="ja-JP" sz="4800" dirty="0" smtClean="0">
              <a:solidFill>
                <a:srgbClr val="7030A0"/>
              </a:solidFill>
            </a:endParaRPr>
          </a:p>
          <a:p>
            <a:r>
              <a:rPr kumimoji="1" lang="ja-JP" altLang="en-US" sz="4800" dirty="0" smtClean="0">
                <a:solidFill>
                  <a:srgbClr val="7030A0"/>
                </a:solidFill>
              </a:rPr>
              <a:t>○冬にたくさんの雪（→雪解け水に）</a:t>
            </a:r>
            <a:endParaRPr kumimoji="1" lang="en-US" altLang="ja-JP" sz="4800" dirty="0" smtClean="0">
              <a:solidFill>
                <a:srgbClr val="7030A0"/>
              </a:solidFill>
            </a:endParaRPr>
          </a:p>
          <a:p>
            <a:r>
              <a:rPr kumimoji="1" lang="ja-JP" altLang="en-US" sz="4800" dirty="0" smtClean="0">
                <a:solidFill>
                  <a:srgbClr val="7030A0"/>
                </a:solidFill>
              </a:rPr>
              <a:t>○大きな川</a:t>
            </a:r>
            <a:endParaRPr kumimoji="1" lang="en-US" altLang="ja-JP" sz="4800" dirty="0" smtClean="0">
              <a:solidFill>
                <a:srgbClr val="7030A0"/>
              </a:solidFill>
            </a:endParaRPr>
          </a:p>
          <a:p>
            <a:r>
              <a:rPr kumimoji="1" lang="ja-JP" altLang="en-US" sz="4800" dirty="0" smtClean="0">
                <a:solidFill>
                  <a:srgbClr val="7030A0"/>
                </a:solidFill>
              </a:rPr>
              <a:t>○夏場の気温が低すぎない。</a:t>
            </a:r>
            <a:endParaRPr kumimoji="1" lang="en-US" altLang="ja-JP" sz="4800" dirty="0" smtClean="0">
              <a:solidFill>
                <a:srgbClr val="7030A0"/>
              </a:solidFill>
            </a:endParaRPr>
          </a:p>
          <a:p>
            <a:r>
              <a:rPr kumimoji="1" lang="ja-JP" altLang="en-US" sz="4800" dirty="0" smtClean="0">
                <a:solidFill>
                  <a:srgbClr val="7030A0"/>
                </a:solidFill>
              </a:rPr>
              <a:t>　　　　　　（平均気温２５℃前後）</a:t>
            </a:r>
            <a:endParaRPr kumimoji="1" lang="en-US" altLang="ja-JP" sz="4800" dirty="0" smtClean="0">
              <a:solidFill>
                <a:srgbClr val="7030A0"/>
              </a:solidFill>
            </a:endParaRPr>
          </a:p>
          <a:p>
            <a:r>
              <a:rPr kumimoji="1" lang="ja-JP" altLang="en-US" sz="4800" dirty="0" smtClean="0">
                <a:solidFill>
                  <a:srgbClr val="7030A0"/>
                </a:solidFill>
              </a:rPr>
              <a:t>○その他</a:t>
            </a:r>
            <a:endParaRPr kumimoji="1" lang="en-US" altLang="ja-JP" sz="4800" dirty="0" smtClean="0">
              <a:solidFill>
                <a:srgbClr val="7030A0"/>
              </a:solidFill>
            </a:endParaRPr>
          </a:p>
          <a:p>
            <a:r>
              <a:rPr kumimoji="1" lang="ja-JP" altLang="en-US" sz="4800" dirty="0" smtClean="0"/>
              <a:t>（</a:t>
            </a:r>
            <a:r>
              <a:rPr kumimoji="1" lang="ja-JP" altLang="en-US" sz="4800" dirty="0" smtClean="0">
                <a:solidFill>
                  <a:srgbClr val="FF0000"/>
                </a:solidFill>
              </a:rPr>
              <a:t>＊これから、勉強していきましょう！</a:t>
            </a:r>
            <a:r>
              <a:rPr kumimoji="1" lang="ja-JP" altLang="en-US" sz="4800" dirty="0" smtClean="0"/>
              <a:t>）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8396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285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328468" y="1673524"/>
            <a:ext cx="10084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庄内平野の写真を見て、考えましょう。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033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469" y="311567"/>
            <a:ext cx="9454550" cy="618221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423358" y="4761781"/>
            <a:ext cx="9359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①　庄内平野は、どのくらいの広さがあるでしょうか？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5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285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328468" y="1673524"/>
            <a:ext cx="7204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Ａ：　約　　　３９０ヘクタール</a:t>
            </a:r>
            <a:endParaRPr kumimoji="1" lang="ja-JP" altLang="en-US" sz="4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28467" y="3001984"/>
            <a:ext cx="7255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Ｂ：　約　３，９００ヘクタール</a:t>
            </a:r>
            <a:endParaRPr kumimoji="1" lang="ja-JP" altLang="en-US" sz="4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28468" y="4330445"/>
            <a:ext cx="7245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Ｃ：　約３９，０００ヘクタール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1928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285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500997" y="992023"/>
            <a:ext cx="7869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0070C0"/>
                </a:solidFill>
              </a:rPr>
              <a:t>Ｃ：　約</a:t>
            </a:r>
            <a:r>
              <a:rPr kumimoji="1" lang="ja-JP" altLang="en-US" sz="6000" dirty="0" smtClean="0">
                <a:solidFill>
                  <a:srgbClr val="0070C0"/>
                </a:solidFill>
              </a:rPr>
              <a:t>３９，０００</a:t>
            </a:r>
            <a:r>
              <a:rPr kumimoji="1" lang="ja-JP" altLang="en-US" sz="4800" dirty="0" smtClean="0">
                <a:solidFill>
                  <a:srgbClr val="0070C0"/>
                </a:solidFill>
              </a:rPr>
              <a:t>ヘクタール</a:t>
            </a:r>
            <a:endParaRPr kumimoji="1" lang="ja-JP" altLang="en-US" sz="4800" dirty="0">
              <a:solidFill>
                <a:srgbClr val="0070C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25957" y="2699423"/>
            <a:ext cx="2909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東京ドーム　</a:t>
            </a:r>
            <a:endParaRPr kumimoji="1"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60688" y="2691442"/>
            <a:ext cx="2614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８３００個分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25957" y="4450845"/>
            <a:ext cx="5056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東京ディズニーランド　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768097" y="4450845"/>
            <a:ext cx="2263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８１５個分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0362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8"/>
            <a:ext cx="12192000" cy="676285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469" y="311567"/>
            <a:ext cx="9454550" cy="618221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423358" y="4761781"/>
            <a:ext cx="9359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②　庄内平野は、あたたかいのでしょうか？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　　　　　　　　　　　寒いのでしょうか？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2858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533920" y="1250186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○年間の平均気温　</a:t>
            </a:r>
            <a:endParaRPr kumimoji="1"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60688" y="1250186"/>
            <a:ext cx="2614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１２～１５度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97821" y="3113751"/>
            <a:ext cx="5456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○夏場は気温が高い。　</a:t>
            </a:r>
            <a:endParaRPr kumimoji="1" lang="ja-JP" altLang="en-US" sz="4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45870" y="2052249"/>
            <a:ext cx="7422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＊ちなみに、前橋市は１４～１５度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5366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285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882" y="465826"/>
            <a:ext cx="6091753" cy="572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5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2858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533920" y="1250186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○年間の平均気温　</a:t>
            </a:r>
            <a:endParaRPr kumimoji="1"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60688" y="1250186"/>
            <a:ext cx="2614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１２～１５度</a:t>
            </a:r>
            <a:endParaRPr kumimoji="1"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97821" y="3113751"/>
            <a:ext cx="5456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</a:rPr>
              <a:t>○夏場は気温が高い。</a:t>
            </a:r>
            <a:r>
              <a:rPr kumimoji="1" lang="ja-JP" altLang="en-US" sz="4000" dirty="0" smtClean="0"/>
              <a:t>　</a:t>
            </a:r>
            <a:endParaRPr kumimoji="1" lang="ja-JP" altLang="en-US" sz="4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45870" y="2052249"/>
            <a:ext cx="7422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＊ちなみに、前橋市は１４～１５度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7562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111</Words>
  <Application>Microsoft Office PowerPoint</Application>
  <PresentationFormat>ワイド画面</PresentationFormat>
  <Paragraphs>33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石田　俊彦</dc:creator>
  <cp:lastModifiedBy>Microsoft アカウント</cp:lastModifiedBy>
  <cp:revision>16</cp:revision>
  <dcterms:created xsi:type="dcterms:W3CDTF">2017-12-21T06:00:58Z</dcterms:created>
  <dcterms:modified xsi:type="dcterms:W3CDTF">2021-07-20T02:45:23Z</dcterms:modified>
</cp:coreProperties>
</file>